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13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32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82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95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01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8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00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9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25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4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8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30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CloudedHosting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Amy van der Lei</dc:creator>
  <cp:lastModifiedBy>Amy van der Lei</cp:lastModifiedBy>
  <cp:revision>2</cp:revision>
  <dcterms:created xsi:type="dcterms:W3CDTF">2024-03-25T15:34:53Z</dcterms:created>
  <dcterms:modified xsi:type="dcterms:W3CDTF">2024-03-26T09:50:51Z</dcterms:modified>
</cp:coreProperties>
</file>